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153" indent="0" algn="ctr">
              <a:buNone/>
            </a:lvl2pPr>
            <a:lvl3pPr marL="914305" indent="0" algn="ctr">
              <a:buNone/>
            </a:lvl3pPr>
            <a:lvl4pPr marL="1371458" indent="0" algn="ctr">
              <a:buNone/>
            </a:lvl4pPr>
            <a:lvl5pPr marL="1828610" indent="0" algn="ctr">
              <a:buNone/>
            </a:lvl5pPr>
            <a:lvl6pPr marL="2285763" indent="0" algn="ctr">
              <a:buNone/>
            </a:lvl6pPr>
            <a:lvl7pPr marL="2742915" indent="0" algn="ctr">
              <a:buNone/>
            </a:lvl7pPr>
            <a:lvl8pPr marL="3200068" indent="0" algn="ctr">
              <a:buNone/>
            </a:lvl8pPr>
            <a:lvl9pPr marL="365722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1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3" y="4866753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9" y="5788153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1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1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1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1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3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9" y="5791201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9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1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1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1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6"/>
            <a:ext cx="1524000" cy="4956048"/>
          </a:xfrm>
        </p:spPr>
        <p:txBody>
          <a:bodyPr rot="0" spcFirstLastPara="0" vertOverflow="overflow" horzOverflow="overflow" vert="horz" wrap="square" lIns="91430" tIns="45715" rIns="91430" bIns="45715" numCol="1" spcCol="274292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91430" tIns="45715" rIns="91430" bIns="45715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 lIns="91430" tIns="45715" rIns="91430" bIns="45715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lIns="91430" tIns="45715" rIns="91430" bIns="45715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1"/>
            <a:ext cx="3200400" cy="365760"/>
          </a:xfrm>
          <a:prstGeom prst="rect">
            <a:avLst/>
          </a:prstGeom>
        </p:spPr>
        <p:txBody>
          <a:bodyPr vert="horz" lIns="91430" tIns="45715" rIns="91430" bIns="45715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lIns="91430" tIns="45715" rIns="91430" bIns="45715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292" indent="-274292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13" indent="-274292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indent="-182861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597" indent="-182861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888" indent="-182861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180" indent="-182861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472" indent="-182861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5763" indent="-182861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055" indent="-182861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52;&#1072;&#1096;&#1091;&#1083;&#1103;\Desktop\&#1055;&#1072;&#1088;&#1085;&#1072;&#1103;%20&#1075;&#1080;&#1084;&#1085;&#1072;&#1089;&#1090;&#1080;&#1082;&#1072;%20&#1074;&#1080;&#1076;&#1077;&#1086;.MOV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357166"/>
            <a:ext cx="6672266" cy="1000132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 – детский сад «Сказка»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1214422"/>
            <a:ext cx="6172200" cy="5143536"/>
          </a:xfrm>
        </p:spPr>
        <p:txBody>
          <a:bodyPr/>
          <a:lstStyle/>
          <a:p>
            <a:pPr algn="ctr"/>
            <a:endParaRPr lang="ru-RU" dirty="0" smtClean="0"/>
          </a:p>
          <a:p>
            <a:pPr algn="ctr"/>
            <a:r>
              <a:rPr lang="ru-RU" sz="2400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Мастер-класс</a:t>
            </a:r>
          </a:p>
          <a:p>
            <a:pPr algn="ctr"/>
            <a:r>
              <a:rPr lang="ru-RU" sz="2400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«Парная гимнастика на занятиях по физической культуре»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16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Составитель:</a:t>
            </a:r>
          </a:p>
          <a:p>
            <a:r>
              <a:rPr lang="ru-RU" sz="16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			инструктор по физической 				культуре</a:t>
            </a:r>
          </a:p>
          <a:p>
            <a:r>
              <a:rPr lang="ru-RU" sz="16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			Андросова М.А.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Машуля\Downloads\hello_html_55ebe28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19" y="285728"/>
            <a:ext cx="8359297" cy="6269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00042"/>
            <a:ext cx="757242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Комплекс Дутравекс</a:t>
            </a:r>
          </a:p>
          <a:p>
            <a:pPr algn="ctr"/>
            <a:endParaRPr lang="ru-RU" sz="28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Автор – Жане Дэнар</a:t>
            </a:r>
            <a:endParaRPr lang="en-US" sz="28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Du – </a:t>
            </a:r>
            <a:r>
              <a:rPr lang="ru-RU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 переводе с французского «вдвоем»</a:t>
            </a:r>
          </a:p>
          <a:p>
            <a:endParaRPr lang="ru-RU" sz="28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Trave – </a:t>
            </a:r>
            <a:r>
              <a:rPr lang="ru-RU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«работа»</a:t>
            </a:r>
          </a:p>
          <a:p>
            <a:r>
              <a:rPr lang="ru-RU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3366"/>
                </a:solidFill>
              </a:rPr>
              <a:t> </a:t>
            </a:r>
            <a:endParaRPr lang="ru-RU" sz="2800" dirty="0">
              <a:solidFill>
                <a:srgbClr val="003366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57620" y="4857760"/>
            <a:ext cx="1285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(слайд 2)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C:\Users\Машуля\Downloads\109235_html_m63dcb33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86620"/>
            <a:ext cx="8324386" cy="327138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ашуля\Desktop\Фото и видео по ФИЗО\IMG_31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857752" cy="364331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286380" y="642918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Упражнения в парах в средней группе</a:t>
            </a:r>
            <a:endParaRPr lang="ru-RU" sz="2400" b="1" i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Машуля\Desktop\IMG_32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3143248"/>
            <a:ext cx="4857784" cy="3464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57884" y="714356"/>
            <a:ext cx="27860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Упражнения в парах в подготовительной группе</a:t>
            </a:r>
            <a:endParaRPr lang="ru-RU" sz="2400" b="1" i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Машуля\Desktop\IMG_325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5429256" cy="3052430"/>
          </a:xfrm>
          <a:prstGeom prst="rect">
            <a:avLst/>
          </a:prstGeom>
          <a:noFill/>
        </p:spPr>
      </p:pic>
      <p:pic>
        <p:nvPicPr>
          <p:cNvPr id="2052" name="Picture 4" descr="C:\Users\Машуля\Desktop\IMG_326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000372"/>
            <a:ext cx="6099045" cy="3428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71480"/>
            <a:ext cx="7572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проведения упражнений </a:t>
            </a: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игр в парах: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10" y="1785926"/>
            <a:ext cx="77867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Четкая организация и дисциплина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Принцип доступности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Пары подбираются с учетом физических данных партнеров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Пары располагаются на расстоянии друг от друга</a:t>
            </a:r>
            <a:endParaRPr lang="ru-RU" sz="28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арная гимнастика видео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4572000" y="-1712913"/>
            <a:ext cx="18288000" cy="10287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 descr="https://pics.clipartpng.com/Cartoon_Tree_PNG_Clip_Art-109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https://pics.clipartpng.com/Cartoon_Tree_PNG_Clip_Art-109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https://pics.clipartpng.com/Cartoon_Tree_PNG_Clip_Art-109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5" name="Picture 9" descr="C:\Users\Машуля\Downloads\Cartoon_Tree_PNG_Clip_Art-109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000108"/>
            <a:ext cx="5304884" cy="564898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357422" y="357166"/>
            <a:ext cx="4714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«Высокое дерево»</a:t>
            </a:r>
            <a:endParaRPr lang="ru-RU" sz="32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Машуля\Downloads\birds-in-tree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000108"/>
            <a:ext cx="6423274" cy="585789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71736" y="428604"/>
            <a:ext cx="442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«Птицы»</a:t>
            </a:r>
            <a:endParaRPr lang="ru-RU" sz="32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Машуля\Downloads\Seesaw_PNG_Clip_Art-166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428736"/>
            <a:ext cx="7010855" cy="469026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14612" y="428604"/>
            <a:ext cx="357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«Качели»</a:t>
            </a:r>
            <a:endParaRPr lang="ru-RU" sz="32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Машуля\Downloads\58f345e608e7915b76490a9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30276"/>
            <a:ext cx="8715404" cy="521343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488" y="571480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«Волны»</a:t>
            </a:r>
            <a:endParaRPr lang="ru-RU" sz="32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437</TotalTime>
  <Words>99</Words>
  <PresentationFormat>Экран (4:3)</PresentationFormat>
  <Paragraphs>37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Муниципальное автономное дошкольное образовательное учреждение – детский сад «Сказка»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дошкольное образовательное учреждение – детский сад «Сказка»  </dc:title>
  <dc:creator>Машуля</dc:creator>
  <cp:lastModifiedBy>Машуля</cp:lastModifiedBy>
  <cp:revision>50</cp:revision>
  <dcterms:created xsi:type="dcterms:W3CDTF">2019-01-20T10:44:28Z</dcterms:created>
  <dcterms:modified xsi:type="dcterms:W3CDTF">2019-01-29T07:20:02Z</dcterms:modified>
</cp:coreProperties>
</file>